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71" r:id="rId5"/>
    <p:sldId id="272" r:id="rId6"/>
    <p:sldId id="284" r:id="rId7"/>
    <p:sldId id="273" r:id="rId8"/>
    <p:sldId id="285"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varScale="1">
        <p:scale>
          <a:sx n="67" d="100"/>
          <a:sy n="67" d="100"/>
        </p:scale>
        <p:origin x="3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1.jpeg"/><Relationship Id="rId4" Type="http://schemas.openxmlformats.org/officeDocument/2006/relationships/image" Target="../media/image8.jpe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206</Words>
  <Application>Microsoft Office PowerPoint</Application>
  <PresentationFormat>Widescreen</PresentationFormat>
  <Paragraphs>91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180</cp:revision>
  <dcterms:created xsi:type="dcterms:W3CDTF">2021-06-02T01:34:28Z</dcterms:created>
  <dcterms:modified xsi:type="dcterms:W3CDTF">2022-10-19T04:43:11Z</dcterms:modified>
</cp:coreProperties>
</file>